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82" r:id="rId18"/>
    <p:sldId id="277" r:id="rId19"/>
    <p:sldId id="270" r:id="rId20"/>
    <p:sldId id="271" r:id="rId21"/>
    <p:sldId id="272" r:id="rId22"/>
    <p:sldId id="273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23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1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76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6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00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26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1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45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9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0845-CF4E-3148-88B8-680A5B45C17B}" type="datetimeFigureOut">
              <a:rPr lang="es-ES" smtClean="0"/>
              <a:t>24-03-21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A771-33DB-8745-9144-508F9CDFFD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9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Faroles de luz y accesorios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1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Trípode de cámara</a:t>
            </a:r>
            <a:endParaRPr lang="es-ES" dirty="0"/>
          </a:p>
        </p:txBody>
      </p:sp>
      <p:pic>
        <p:nvPicPr>
          <p:cNvPr id="5" name="Marcador de contenido 4" descr="video-tripods-manfrotto-645-ftt-mvk526twinfa-kit-v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745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Estrella</a:t>
            </a:r>
            <a:endParaRPr lang="es-ES" dirty="0"/>
          </a:p>
        </p:txBody>
      </p:sp>
      <p:pic>
        <p:nvPicPr>
          <p:cNvPr id="4" name="Marcador de contenido 3" descr="spreader-manfrotto-mvaspr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85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Porta fondo</a:t>
            </a:r>
            <a:endParaRPr lang="es-ES" dirty="0"/>
          </a:p>
        </p:txBody>
      </p:sp>
      <p:pic>
        <p:nvPicPr>
          <p:cNvPr id="7" name="Marcador de contenido 6" descr="314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7" r="-28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8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Pantalla </a:t>
            </a:r>
            <a:r>
              <a:rPr lang="es-ES" dirty="0" err="1" smtClean="0"/>
              <a:t>colapsible</a:t>
            </a:r>
            <a:endParaRPr lang="es-ES" dirty="0"/>
          </a:p>
        </p:txBody>
      </p:sp>
      <p:pic>
        <p:nvPicPr>
          <p:cNvPr id="4" name="Marcador de contenido 3" descr="ll-lr3834-circular-reflector-silver-gold-95cm-m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360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Ampolleta de filamento</a:t>
            </a:r>
            <a:endParaRPr lang="es-ES" dirty="0"/>
          </a:p>
        </p:txBody>
      </p:sp>
      <p:pic>
        <p:nvPicPr>
          <p:cNvPr id="5" name="Marcador de contenido 4" descr="Sylvania_54875_FTK_Lamp_500_1311693912_1508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980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CTB</a:t>
            </a:r>
            <a:endParaRPr lang="es-ES" dirty="0"/>
          </a:p>
        </p:txBody>
      </p:sp>
      <p:pic>
        <p:nvPicPr>
          <p:cNvPr id="4" name="Marcador de contenido 3" descr="C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600200"/>
            <a:ext cx="6445624" cy="3544845"/>
          </a:xfrm>
        </p:spPr>
      </p:pic>
      <p:sp>
        <p:nvSpPr>
          <p:cNvPr id="6" name="CuadroTexto 5"/>
          <p:cNvSpPr txBox="1"/>
          <p:nvPr/>
        </p:nvSpPr>
        <p:spPr>
          <a:xfrm>
            <a:off x="6364941" y="2046941"/>
            <a:ext cx="219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3200K a 5600K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8085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CTO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364941" y="2046941"/>
            <a:ext cx="219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5600K a 3200K</a:t>
            </a:r>
            <a:endParaRPr lang="es-ES" sz="2400" dirty="0"/>
          </a:p>
        </p:txBody>
      </p:sp>
      <p:pic>
        <p:nvPicPr>
          <p:cNvPr id="5" name="Marcador de contenido 4" descr="C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600201"/>
            <a:ext cx="6490447" cy="3569496"/>
          </a:xfrm>
        </p:spPr>
      </p:pic>
    </p:spTree>
    <p:extLst>
      <p:ext uri="{BB962C8B-B14F-4D97-AF65-F5344CB8AC3E}">
        <p14:creationId xmlns:p14="http://schemas.microsoft.com/office/powerpoint/2010/main" val="281919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N.D.</a:t>
            </a:r>
            <a:endParaRPr lang="es-ES" dirty="0"/>
          </a:p>
        </p:txBody>
      </p:sp>
      <p:pic>
        <p:nvPicPr>
          <p:cNvPr id="6" name="Marcador de contenido 5" descr="s-l40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2" t="-3556" r="-5956"/>
          <a:stretch/>
        </p:blipFill>
        <p:spPr>
          <a:xfrm>
            <a:off x="669364" y="1157801"/>
            <a:ext cx="7805271" cy="4542398"/>
          </a:xfrm>
        </p:spPr>
      </p:pic>
      <p:sp>
        <p:nvSpPr>
          <p:cNvPr id="7" name="CuadroTexto 6"/>
          <p:cNvSpPr txBox="1"/>
          <p:nvPr/>
        </p:nvSpPr>
        <p:spPr>
          <a:xfrm>
            <a:off x="1822654" y="5935844"/>
            <a:ext cx="11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1 f Stop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131066" y="5935844"/>
            <a:ext cx="11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2 f Stop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394654" y="5935844"/>
            <a:ext cx="11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3 f Stop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1691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Papel diamante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364941" y="2046941"/>
            <a:ext cx="219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dura a </a:t>
            </a:r>
          </a:p>
          <a:p>
            <a:r>
              <a:rPr lang="es-ES" sz="2400" dirty="0" smtClean="0"/>
              <a:t>luz blanda</a:t>
            </a:r>
            <a:endParaRPr lang="es-ES" sz="2400" dirty="0"/>
          </a:p>
        </p:txBody>
      </p:sp>
      <p:pic>
        <p:nvPicPr>
          <p:cNvPr id="4" name="Marcador de contenido 3" descr="Papel diaman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00200"/>
            <a:ext cx="7730565" cy="4251513"/>
          </a:xfrm>
        </p:spPr>
      </p:pic>
    </p:spTree>
    <p:extLst>
      <p:ext uri="{BB962C8B-B14F-4D97-AF65-F5344CB8AC3E}">
        <p14:creationId xmlns:p14="http://schemas.microsoft.com/office/powerpoint/2010/main" val="314483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Fotómetro</a:t>
            </a:r>
            <a:endParaRPr lang="es-ES" dirty="0"/>
          </a:p>
        </p:txBody>
      </p:sp>
      <p:pic>
        <p:nvPicPr>
          <p:cNvPr id="4" name="Marcador de contenido 3" descr="Sekonic-L-478-Litemaster-pr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025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Tota Light</a:t>
            </a:r>
            <a:endParaRPr lang="es-ES" dirty="0"/>
          </a:p>
        </p:txBody>
      </p:sp>
      <p:pic>
        <p:nvPicPr>
          <p:cNvPr id="6" name="Marcador de contenido 5" descr="to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8" r="-10368"/>
          <a:stretch>
            <a:fillRect/>
          </a:stretch>
        </p:blipFill>
        <p:spPr>
          <a:xfrm>
            <a:off x="457200" y="1417638"/>
            <a:ext cx="6072094" cy="3339417"/>
          </a:xfrm>
        </p:spPr>
      </p:pic>
      <p:sp>
        <p:nvSpPr>
          <p:cNvPr id="7" name="CuadroTexto 6"/>
          <p:cNvSpPr txBox="1"/>
          <p:nvPr/>
        </p:nvSpPr>
        <p:spPr>
          <a:xfrm>
            <a:off x="6170706" y="1778000"/>
            <a:ext cx="251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dura</a:t>
            </a:r>
          </a:p>
          <a:p>
            <a:r>
              <a:rPr lang="es-ES" sz="2400" dirty="0" smtClean="0"/>
              <a:t>Continua</a:t>
            </a:r>
          </a:p>
          <a:p>
            <a:r>
              <a:rPr lang="es-ES" sz="2400" dirty="0" smtClean="0"/>
              <a:t>T. Color: 3200 k</a:t>
            </a:r>
          </a:p>
          <a:p>
            <a:r>
              <a:rPr lang="es-ES" sz="2400" dirty="0" smtClean="0"/>
              <a:t>Potencia: 500w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7497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Masking</a:t>
            </a:r>
            <a:r>
              <a:rPr lang="es-ES" dirty="0" smtClean="0"/>
              <a:t> Tape</a:t>
            </a:r>
            <a:endParaRPr lang="es-ES" dirty="0"/>
          </a:p>
        </p:txBody>
      </p:sp>
      <p:pic>
        <p:nvPicPr>
          <p:cNvPr id="5" name="Marcador de contenido 4" descr="Masking ta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232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Gaffer</a:t>
            </a:r>
            <a:r>
              <a:rPr lang="es-ES" dirty="0" smtClean="0"/>
              <a:t> Tape</a:t>
            </a:r>
            <a:endParaRPr lang="es-ES" dirty="0"/>
          </a:p>
        </p:txBody>
      </p:sp>
      <p:pic>
        <p:nvPicPr>
          <p:cNvPr id="4" name="Marcador de contenido 3" descr="Gaf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69" r="-4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702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Perritos</a:t>
            </a:r>
            <a:endParaRPr lang="es-ES" dirty="0"/>
          </a:p>
        </p:txBody>
      </p:sp>
      <p:pic>
        <p:nvPicPr>
          <p:cNvPr id="4" name="Marcador de contenido 3" descr="Perrit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33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Zapatilla eléctrica</a:t>
            </a:r>
            <a:endParaRPr lang="es-ES" dirty="0"/>
          </a:p>
        </p:txBody>
      </p:sp>
      <p:pic>
        <p:nvPicPr>
          <p:cNvPr id="5" name="Marcador de contenido 4" descr="Zapatilla eléct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23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Extensión eléctrica</a:t>
            </a:r>
            <a:endParaRPr lang="es-ES" dirty="0"/>
          </a:p>
        </p:txBody>
      </p:sp>
      <p:pic>
        <p:nvPicPr>
          <p:cNvPr id="4" name="Marcador de contenido 3" descr="Extensión eléctric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46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Guantes de trabajo eléctrico</a:t>
            </a:r>
            <a:endParaRPr lang="es-ES" dirty="0"/>
          </a:p>
        </p:txBody>
      </p:sp>
      <p:pic>
        <p:nvPicPr>
          <p:cNvPr id="5" name="Marcador de contenido 4" descr="Guantes de trabajo eléctri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264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Zapatos con suela de goma</a:t>
            </a:r>
            <a:endParaRPr lang="es-ES" dirty="0"/>
          </a:p>
        </p:txBody>
      </p:sp>
      <p:pic>
        <p:nvPicPr>
          <p:cNvPr id="4" name="Marcador de contenido 3" descr="Zapatos con suela de go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00" r="-81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635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Omni</a:t>
            </a:r>
            <a:r>
              <a:rPr lang="es-ES" dirty="0" smtClean="0"/>
              <a:t> Light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0706" y="1778000"/>
            <a:ext cx="251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dura</a:t>
            </a:r>
          </a:p>
          <a:p>
            <a:r>
              <a:rPr lang="es-ES" sz="2400" dirty="0" smtClean="0"/>
              <a:t>Continua</a:t>
            </a:r>
          </a:p>
          <a:p>
            <a:r>
              <a:rPr lang="es-ES" sz="2400" dirty="0" smtClean="0"/>
              <a:t>T. Color: 3200 k</a:t>
            </a:r>
          </a:p>
          <a:p>
            <a:r>
              <a:rPr lang="es-ES" sz="2400" dirty="0" smtClean="0"/>
              <a:t>Potencia: 500w</a:t>
            </a:r>
            <a:endParaRPr lang="es-ES" sz="2400" dirty="0"/>
          </a:p>
        </p:txBody>
      </p:sp>
      <p:pic>
        <p:nvPicPr>
          <p:cNvPr id="4" name="Marcador de contenido 3" descr="Om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600201"/>
            <a:ext cx="5713506" cy="3142208"/>
          </a:xfrm>
        </p:spPr>
      </p:pic>
    </p:spTree>
    <p:extLst>
      <p:ext uri="{BB962C8B-B14F-4D97-AF65-F5344CB8AC3E}">
        <p14:creationId xmlns:p14="http://schemas.microsoft.com/office/powerpoint/2010/main" val="148395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Fresnel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0706" y="1778000"/>
            <a:ext cx="251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dura</a:t>
            </a:r>
          </a:p>
          <a:p>
            <a:r>
              <a:rPr lang="es-ES" sz="2400" dirty="0" smtClean="0"/>
              <a:t>Continua</a:t>
            </a:r>
          </a:p>
          <a:p>
            <a:r>
              <a:rPr lang="es-ES" sz="2400" dirty="0" smtClean="0"/>
              <a:t>T. Color: 3200 k</a:t>
            </a:r>
          </a:p>
          <a:p>
            <a:r>
              <a:rPr lang="es-ES" sz="2400" dirty="0" smtClean="0"/>
              <a:t>Potencia: 650, 1000 y 2000w</a:t>
            </a:r>
          </a:p>
          <a:p>
            <a:endParaRPr lang="es-ES" sz="2400" dirty="0"/>
          </a:p>
          <a:p>
            <a:r>
              <a:rPr lang="es-ES" sz="2400" dirty="0" smtClean="0"/>
              <a:t>Tiene 2 posiciones: Spot y </a:t>
            </a:r>
            <a:r>
              <a:rPr lang="es-ES" sz="2400" dirty="0" err="1" smtClean="0"/>
              <a:t>Flood</a:t>
            </a:r>
            <a:endParaRPr lang="es-ES" sz="2400" dirty="0"/>
          </a:p>
        </p:txBody>
      </p:sp>
      <p:pic>
        <p:nvPicPr>
          <p:cNvPr id="5" name="Marcador de contenido 4" descr="03-fresnel-650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600201"/>
            <a:ext cx="6762033" cy="3718858"/>
          </a:xfrm>
        </p:spPr>
      </p:pic>
    </p:spTree>
    <p:extLst>
      <p:ext uri="{BB962C8B-B14F-4D97-AF65-F5344CB8AC3E}">
        <p14:creationId xmlns:p14="http://schemas.microsoft.com/office/powerpoint/2010/main" val="17425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Soft</a:t>
            </a:r>
            <a:r>
              <a:rPr lang="es-ES" dirty="0" smtClean="0"/>
              <a:t> Light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0706" y="1778000"/>
            <a:ext cx="25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blanda</a:t>
            </a:r>
          </a:p>
          <a:p>
            <a:r>
              <a:rPr lang="es-ES" sz="2400" dirty="0" smtClean="0"/>
              <a:t>Continua</a:t>
            </a:r>
          </a:p>
          <a:p>
            <a:r>
              <a:rPr lang="es-ES" sz="2400" dirty="0" smtClean="0"/>
              <a:t>T. Color: 3200 k</a:t>
            </a:r>
          </a:p>
          <a:p>
            <a:r>
              <a:rPr lang="es-ES" sz="2400" dirty="0" smtClean="0"/>
              <a:t>Potencia: , 1600 y 2000w</a:t>
            </a:r>
            <a:endParaRPr lang="es-ES" sz="2400" dirty="0"/>
          </a:p>
        </p:txBody>
      </p:sp>
      <p:pic>
        <p:nvPicPr>
          <p:cNvPr id="4" name="Marcador de contenido 3" descr="SOFTLIGHT-COMPACT-2000w-g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14" r="-40714"/>
          <a:stretch>
            <a:fillRect/>
          </a:stretch>
        </p:blipFill>
        <p:spPr>
          <a:xfrm>
            <a:off x="457200" y="1600201"/>
            <a:ext cx="7196719" cy="3957918"/>
          </a:xfrm>
        </p:spPr>
      </p:pic>
    </p:spTree>
    <p:extLst>
      <p:ext uri="{BB962C8B-B14F-4D97-AF65-F5344CB8AC3E}">
        <p14:creationId xmlns:p14="http://schemas.microsoft.com/office/powerpoint/2010/main" val="59460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Led</a:t>
            </a:r>
            <a:r>
              <a:rPr lang="es-ES" dirty="0" smtClean="0"/>
              <a:t> Light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0706" y="1778000"/>
            <a:ext cx="25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Luz blanda</a:t>
            </a:r>
          </a:p>
          <a:p>
            <a:r>
              <a:rPr lang="es-ES" sz="2400" dirty="0" smtClean="0"/>
              <a:t>Continua</a:t>
            </a:r>
          </a:p>
          <a:p>
            <a:r>
              <a:rPr lang="es-ES" sz="2400" dirty="0" smtClean="0"/>
              <a:t>T. Color: </a:t>
            </a:r>
            <a:r>
              <a:rPr lang="es-ES" sz="2400" dirty="0" smtClean="0"/>
              <a:t>2.700 </a:t>
            </a:r>
            <a:r>
              <a:rPr lang="mr-IN" sz="2400" dirty="0" smtClean="0"/>
              <a:t>–</a:t>
            </a:r>
            <a:r>
              <a:rPr lang="es-ES" sz="2400" dirty="0" smtClean="0"/>
              <a:t> 6500 K </a:t>
            </a:r>
          </a:p>
          <a:p>
            <a:r>
              <a:rPr lang="es-ES" sz="2400" dirty="0" smtClean="0"/>
              <a:t>Potencia: 60w</a:t>
            </a:r>
            <a:endParaRPr lang="es-ES" sz="2400" dirty="0" smtClean="0"/>
          </a:p>
        </p:txBody>
      </p:sp>
      <p:pic>
        <p:nvPicPr>
          <p:cNvPr id="4" name="Marcador de contenido 3" descr="23-01-20181516704964pl-e60-1-main-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96" r="-70496"/>
          <a:stretch>
            <a:fillRect/>
          </a:stretch>
        </p:blipFill>
        <p:spPr>
          <a:xfrm>
            <a:off x="-955546" y="1778000"/>
            <a:ext cx="8070247" cy="4437529"/>
          </a:xfrm>
        </p:spPr>
      </p:pic>
    </p:spTree>
    <p:extLst>
      <p:ext uri="{BB962C8B-B14F-4D97-AF65-F5344CB8AC3E}">
        <p14:creationId xmlns:p14="http://schemas.microsoft.com/office/powerpoint/2010/main" val="13041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Trípode</a:t>
            </a:r>
            <a:endParaRPr lang="es-ES" dirty="0"/>
          </a:p>
        </p:txBody>
      </p:sp>
      <p:pic>
        <p:nvPicPr>
          <p:cNvPr id="4" name="Marcador de contenido 3" descr="manfrotto-126-csu-tripode-327m-para-iluminacion-fotografia-4010-MLA125047191_1478-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57" r="-87157"/>
          <a:stretch>
            <a:fillRect/>
          </a:stretch>
        </p:blipFill>
        <p:spPr>
          <a:xfrm>
            <a:off x="457199" y="1600200"/>
            <a:ext cx="8066083" cy="4436035"/>
          </a:xfrm>
        </p:spPr>
      </p:pic>
    </p:spTree>
    <p:extLst>
      <p:ext uri="{BB962C8B-B14F-4D97-AF65-F5344CB8AC3E}">
        <p14:creationId xmlns:p14="http://schemas.microsoft.com/office/powerpoint/2010/main" val="19761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Pivote</a:t>
            </a:r>
            <a:endParaRPr lang="es-ES" dirty="0"/>
          </a:p>
        </p:txBody>
      </p:sp>
      <p:pic>
        <p:nvPicPr>
          <p:cNvPr id="5" name="Marcador de contenido 4" descr="1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803" r="-125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26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Súper pinza</a:t>
            </a:r>
            <a:endParaRPr lang="es-ES" dirty="0"/>
          </a:p>
        </p:txBody>
      </p:sp>
      <p:pic>
        <p:nvPicPr>
          <p:cNvPr id="4" name="Marcador de contenido 3" descr="0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7" b="-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9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150</Words>
  <Application>Microsoft Macintosh PowerPoint</Application>
  <PresentationFormat>Presentación en pantalla (4:3)</PresentationFormat>
  <Paragraphs>55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Faroles de luz y accesorios</vt:lpstr>
      <vt:lpstr>Tota Light</vt:lpstr>
      <vt:lpstr>Omni Light</vt:lpstr>
      <vt:lpstr>Fresnel</vt:lpstr>
      <vt:lpstr>Soft Light</vt:lpstr>
      <vt:lpstr>Led Light</vt:lpstr>
      <vt:lpstr>Trípode</vt:lpstr>
      <vt:lpstr>Pivote</vt:lpstr>
      <vt:lpstr>Súper pinza</vt:lpstr>
      <vt:lpstr>Trípode de cámara</vt:lpstr>
      <vt:lpstr>Estrella</vt:lpstr>
      <vt:lpstr>Porta fondo</vt:lpstr>
      <vt:lpstr>Pantalla colapsible</vt:lpstr>
      <vt:lpstr>Ampolleta de filamento</vt:lpstr>
      <vt:lpstr>CTB</vt:lpstr>
      <vt:lpstr>CTO</vt:lpstr>
      <vt:lpstr>N.D.</vt:lpstr>
      <vt:lpstr>Papel diamante</vt:lpstr>
      <vt:lpstr>Fotómetro</vt:lpstr>
      <vt:lpstr>Masking Tape</vt:lpstr>
      <vt:lpstr>Gaffer Tape</vt:lpstr>
      <vt:lpstr>Perritos</vt:lpstr>
      <vt:lpstr>Zapatilla eléctrica</vt:lpstr>
      <vt:lpstr>Extensión eléctrica</vt:lpstr>
      <vt:lpstr>Guantes de trabajo eléctrico</vt:lpstr>
      <vt:lpstr>Zapatos con suela de goma</vt:lpstr>
    </vt:vector>
  </TitlesOfParts>
  <Company>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Faroles de luz</dc:title>
  <dc:creator>Christian  Cisternas</dc:creator>
  <cp:lastModifiedBy>Christian  Cisternas</cp:lastModifiedBy>
  <cp:revision>18</cp:revision>
  <dcterms:created xsi:type="dcterms:W3CDTF">2020-03-23T19:15:49Z</dcterms:created>
  <dcterms:modified xsi:type="dcterms:W3CDTF">2021-03-24T23:20:33Z</dcterms:modified>
</cp:coreProperties>
</file>